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000" autoAdjust="0"/>
    <p:restoredTop sz="9466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6870270-F8B4-4214-8FA1-B0A1FA4727D1}" type="datetimeFigureOut">
              <a:rPr lang="zh-CN" altLang="en-US" smtClean="0"/>
              <a:t>2022/6/22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623EBD6-B3E8-46A7-9F91-83D666A10EBC}" type="slidenum">
              <a:rPr lang="zh-CN" altLang="en-US" smtClean="0"/>
              <a:t>‹#›</a:t>
            </a:fld>
            <a:endParaRPr lang="zh-CN" altLang="en-US"/>
          </a:p>
        </p:txBody>
      </p:sp>
    </p:spTree>
    <p:extLst>
      <p:ext uri="{BB962C8B-B14F-4D97-AF65-F5344CB8AC3E}">
        <p14:creationId xmlns:p14="http://schemas.microsoft.com/office/powerpoint/2010/main" val="3094516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6870270-F8B4-4214-8FA1-B0A1FA4727D1}" type="datetimeFigureOut">
              <a:rPr lang="zh-CN" altLang="en-US" smtClean="0"/>
              <a:t>2022/6/22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623EBD6-B3E8-46A7-9F91-83D666A10EBC}" type="slidenum">
              <a:rPr lang="zh-CN" altLang="en-US" smtClean="0"/>
              <a:t>‹#›</a:t>
            </a:fld>
            <a:endParaRPr lang="zh-CN" altLang="en-US"/>
          </a:p>
        </p:txBody>
      </p:sp>
    </p:spTree>
    <p:extLst>
      <p:ext uri="{BB962C8B-B14F-4D97-AF65-F5344CB8AC3E}">
        <p14:creationId xmlns:p14="http://schemas.microsoft.com/office/powerpoint/2010/main" val="416264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6870270-F8B4-4214-8FA1-B0A1FA4727D1}" type="datetimeFigureOut">
              <a:rPr lang="zh-CN" altLang="en-US" smtClean="0"/>
              <a:t>2022/6/22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623EBD6-B3E8-46A7-9F91-83D666A10EBC}" type="slidenum">
              <a:rPr lang="zh-CN" altLang="en-US" smtClean="0"/>
              <a:t>‹#›</a:t>
            </a:fld>
            <a:endParaRPr lang="zh-CN" altLang="en-US"/>
          </a:p>
        </p:txBody>
      </p:sp>
    </p:spTree>
    <p:extLst>
      <p:ext uri="{BB962C8B-B14F-4D97-AF65-F5344CB8AC3E}">
        <p14:creationId xmlns:p14="http://schemas.microsoft.com/office/powerpoint/2010/main" val="3317431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6870270-F8B4-4214-8FA1-B0A1FA4727D1}" type="datetimeFigureOut">
              <a:rPr lang="zh-CN" altLang="en-US" smtClean="0"/>
              <a:t>2022/6/22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623EBD6-B3E8-46A7-9F91-83D666A10EBC}" type="slidenum">
              <a:rPr lang="zh-CN" altLang="en-US" smtClean="0"/>
              <a:t>‹#›</a:t>
            </a:fld>
            <a:endParaRPr lang="zh-CN" altLang="en-US"/>
          </a:p>
        </p:txBody>
      </p:sp>
    </p:spTree>
    <p:extLst>
      <p:ext uri="{BB962C8B-B14F-4D97-AF65-F5344CB8AC3E}">
        <p14:creationId xmlns:p14="http://schemas.microsoft.com/office/powerpoint/2010/main" val="447038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6870270-F8B4-4214-8FA1-B0A1FA4727D1}" type="datetimeFigureOut">
              <a:rPr lang="zh-CN" altLang="en-US" smtClean="0"/>
              <a:t>2022/6/22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623EBD6-B3E8-46A7-9F91-83D666A10EBC}" type="slidenum">
              <a:rPr lang="zh-CN" altLang="en-US" smtClean="0"/>
              <a:t>‹#›</a:t>
            </a:fld>
            <a:endParaRPr lang="zh-CN" altLang="en-US"/>
          </a:p>
        </p:txBody>
      </p:sp>
    </p:spTree>
    <p:extLst>
      <p:ext uri="{BB962C8B-B14F-4D97-AF65-F5344CB8AC3E}">
        <p14:creationId xmlns:p14="http://schemas.microsoft.com/office/powerpoint/2010/main" val="750756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6870270-F8B4-4214-8FA1-B0A1FA4727D1}" type="datetimeFigureOut">
              <a:rPr lang="zh-CN" altLang="en-US" smtClean="0"/>
              <a:t>2022/6/22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623EBD6-B3E8-46A7-9F91-83D666A10EBC}" type="slidenum">
              <a:rPr lang="zh-CN" altLang="en-US" smtClean="0"/>
              <a:t>‹#›</a:t>
            </a:fld>
            <a:endParaRPr lang="zh-CN" altLang="en-US"/>
          </a:p>
        </p:txBody>
      </p:sp>
    </p:spTree>
    <p:extLst>
      <p:ext uri="{BB962C8B-B14F-4D97-AF65-F5344CB8AC3E}">
        <p14:creationId xmlns:p14="http://schemas.microsoft.com/office/powerpoint/2010/main" val="4037419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6870270-F8B4-4214-8FA1-B0A1FA4727D1}" type="datetimeFigureOut">
              <a:rPr lang="zh-CN" altLang="en-US" smtClean="0"/>
              <a:t>2022/6/22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623EBD6-B3E8-46A7-9F91-83D666A10EBC}" type="slidenum">
              <a:rPr lang="zh-CN" altLang="en-US" smtClean="0"/>
              <a:t>‹#›</a:t>
            </a:fld>
            <a:endParaRPr lang="zh-CN" altLang="en-US"/>
          </a:p>
        </p:txBody>
      </p:sp>
    </p:spTree>
    <p:extLst>
      <p:ext uri="{BB962C8B-B14F-4D97-AF65-F5344CB8AC3E}">
        <p14:creationId xmlns:p14="http://schemas.microsoft.com/office/powerpoint/2010/main" val="2601319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6870270-F8B4-4214-8FA1-B0A1FA4727D1}" type="datetimeFigureOut">
              <a:rPr lang="zh-CN" altLang="en-US" smtClean="0"/>
              <a:t>2022/6/22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623EBD6-B3E8-46A7-9F91-83D666A10EBC}" type="slidenum">
              <a:rPr lang="zh-CN" altLang="en-US" smtClean="0"/>
              <a:t>‹#›</a:t>
            </a:fld>
            <a:endParaRPr lang="zh-CN" altLang="en-US"/>
          </a:p>
        </p:txBody>
      </p:sp>
    </p:spTree>
    <p:extLst>
      <p:ext uri="{BB962C8B-B14F-4D97-AF65-F5344CB8AC3E}">
        <p14:creationId xmlns:p14="http://schemas.microsoft.com/office/powerpoint/2010/main" val="64847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6870270-F8B4-4214-8FA1-B0A1FA4727D1}" type="datetimeFigureOut">
              <a:rPr lang="zh-CN" altLang="en-US" smtClean="0"/>
              <a:t>2022/6/22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623EBD6-B3E8-46A7-9F91-83D666A10EBC}" type="slidenum">
              <a:rPr lang="zh-CN" altLang="en-US" smtClean="0"/>
              <a:t>‹#›</a:t>
            </a:fld>
            <a:endParaRPr lang="zh-CN" altLang="en-US"/>
          </a:p>
        </p:txBody>
      </p:sp>
    </p:spTree>
    <p:extLst>
      <p:ext uri="{BB962C8B-B14F-4D97-AF65-F5344CB8AC3E}">
        <p14:creationId xmlns:p14="http://schemas.microsoft.com/office/powerpoint/2010/main" val="3023891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6870270-F8B4-4214-8FA1-B0A1FA4727D1}" type="datetimeFigureOut">
              <a:rPr lang="zh-CN" altLang="en-US" smtClean="0"/>
              <a:t>2022/6/22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623EBD6-B3E8-46A7-9F91-83D666A10EBC}" type="slidenum">
              <a:rPr lang="zh-CN" altLang="en-US" smtClean="0"/>
              <a:t>‹#›</a:t>
            </a:fld>
            <a:endParaRPr lang="zh-CN" altLang="en-US"/>
          </a:p>
        </p:txBody>
      </p:sp>
    </p:spTree>
    <p:extLst>
      <p:ext uri="{BB962C8B-B14F-4D97-AF65-F5344CB8AC3E}">
        <p14:creationId xmlns:p14="http://schemas.microsoft.com/office/powerpoint/2010/main" val="364680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6870270-F8B4-4214-8FA1-B0A1FA4727D1}" type="datetimeFigureOut">
              <a:rPr lang="zh-CN" altLang="en-US" smtClean="0"/>
              <a:t>2022/6/22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623EBD6-B3E8-46A7-9F91-83D666A10EBC}" type="slidenum">
              <a:rPr lang="zh-CN" altLang="en-US" smtClean="0"/>
              <a:t>‹#›</a:t>
            </a:fld>
            <a:endParaRPr lang="zh-CN" altLang="en-US"/>
          </a:p>
        </p:txBody>
      </p:sp>
    </p:spTree>
    <p:extLst>
      <p:ext uri="{BB962C8B-B14F-4D97-AF65-F5344CB8AC3E}">
        <p14:creationId xmlns:p14="http://schemas.microsoft.com/office/powerpoint/2010/main" val="1430766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870270-F8B4-4214-8FA1-B0A1FA4727D1}" type="datetimeFigureOut">
              <a:rPr lang="zh-CN" altLang="en-US" smtClean="0"/>
              <a:t>2022/6/22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23EBD6-B3E8-46A7-9F91-83D666A10EBC}" type="slidenum">
              <a:rPr lang="zh-CN" altLang="en-US" smtClean="0"/>
              <a:t>‹#›</a:t>
            </a:fld>
            <a:endParaRPr lang="zh-CN" altLang="en-US"/>
          </a:p>
        </p:txBody>
      </p:sp>
    </p:spTree>
    <p:extLst>
      <p:ext uri="{BB962C8B-B14F-4D97-AF65-F5344CB8AC3E}">
        <p14:creationId xmlns:p14="http://schemas.microsoft.com/office/powerpoint/2010/main" val="2456164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5">
            <a:extLst>
              <a:ext uri="{FF2B5EF4-FFF2-40B4-BE49-F238E27FC236}">
                <a16:creationId xmlns:a16="http://schemas.microsoft.com/office/drawing/2014/main" id="{ED1291B4-18DF-9FD6-CD1C-FBCDF8B5195B}"/>
              </a:ext>
            </a:extLst>
          </p:cNvPr>
          <p:cNvSpPr txBox="1"/>
          <p:nvPr/>
        </p:nvSpPr>
        <p:spPr>
          <a:xfrm>
            <a:off x="1123213" y="4502672"/>
            <a:ext cx="3600400" cy="584775"/>
          </a:xfrm>
          <a:prstGeom prst="rect">
            <a:avLst/>
          </a:prstGeom>
          <a:noFill/>
        </p:spPr>
        <p:txBody>
          <a:bodyPr wrap="square" rtlCol="0">
            <a:spAutoFit/>
          </a:bodyPr>
          <a:lstStyle/>
          <a:p>
            <a:r>
              <a:rPr lang="en-US" altLang="zh-CN" sz="3200" dirty="0"/>
              <a:t>XXX</a:t>
            </a:r>
            <a:r>
              <a:rPr lang="zh-CN" altLang="en-US" sz="3200" dirty="0"/>
              <a:t>教授</a:t>
            </a:r>
          </a:p>
        </p:txBody>
      </p:sp>
      <p:pic>
        <p:nvPicPr>
          <p:cNvPr id="5" name="图片 4">
            <a:extLst>
              <a:ext uri="{FF2B5EF4-FFF2-40B4-BE49-F238E27FC236}">
                <a16:creationId xmlns:a16="http://schemas.microsoft.com/office/drawing/2014/main" id="{1988EC6E-10AB-C16A-5EA4-6D6446AFDAA4}"/>
              </a:ext>
            </a:extLst>
          </p:cNvPr>
          <p:cNvPicPr>
            <a:picLocks noChangeAspect="1"/>
          </p:cNvPicPr>
          <p:nvPr/>
        </p:nvPicPr>
        <p:blipFill>
          <a:blip r:embed="rId2"/>
          <a:stretch>
            <a:fillRect/>
          </a:stretch>
        </p:blipFill>
        <p:spPr>
          <a:xfrm>
            <a:off x="1123213" y="1492453"/>
            <a:ext cx="2088232" cy="2578994"/>
          </a:xfrm>
          <a:prstGeom prst="rect">
            <a:avLst/>
          </a:prstGeom>
        </p:spPr>
      </p:pic>
      <p:sp>
        <p:nvSpPr>
          <p:cNvPr id="6" name="文本框 7">
            <a:extLst>
              <a:ext uri="{FF2B5EF4-FFF2-40B4-BE49-F238E27FC236}">
                <a16:creationId xmlns:a16="http://schemas.microsoft.com/office/drawing/2014/main" id="{0D17761B-93C5-1217-E45C-15CD642810EC}"/>
              </a:ext>
            </a:extLst>
          </p:cNvPr>
          <p:cNvSpPr txBox="1"/>
          <p:nvPr/>
        </p:nvSpPr>
        <p:spPr>
          <a:xfrm>
            <a:off x="4723612" y="1492453"/>
            <a:ext cx="6020587" cy="3139321"/>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讲者介绍</a:t>
            </a:r>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请以第三人称角度，填写简介内容。</a:t>
            </a:r>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介绍内容主要是用于网站日程显示及会议期间主持人介绍讲者时使用。</a:t>
            </a:r>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每人限定一张幻灯。字体、字号同本模板。</a:t>
            </a:r>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内容填写要求：</a:t>
            </a:r>
            <a:endParaRPr lang="en-US" altLang="zh-CN" dirty="0">
              <a:latin typeface="微软雅黑" panose="020B0503020204020204" pitchFamily="34" charset="-122"/>
              <a:ea typeface="微软雅黑" panose="020B0503020204020204" pitchFamily="34" charset="-122"/>
            </a:endParaRPr>
          </a:p>
          <a:p>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工作单位及职务职称等基本信息   </a:t>
            </a:r>
            <a:endParaRPr lang="en-US" altLang="zh-CN" dirty="0">
              <a:latin typeface="微软雅黑" panose="020B0503020204020204" pitchFamily="34" charset="-122"/>
              <a:ea typeface="微软雅黑" panose="020B0503020204020204" pitchFamily="34" charset="-122"/>
            </a:endParaRPr>
          </a:p>
          <a:p>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主要研究领域或方向  </a:t>
            </a:r>
            <a:endParaRPr lang="en-US" altLang="zh-CN" dirty="0">
              <a:latin typeface="微软雅黑" panose="020B0503020204020204" pitchFamily="34" charset="-122"/>
              <a:ea typeface="微软雅黑" panose="020B0503020204020204" pitchFamily="34" charset="-122"/>
            </a:endParaRPr>
          </a:p>
          <a:p>
            <a:r>
              <a:rPr lang="en-US"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主要学术成就</a:t>
            </a:r>
            <a:endParaRPr lang="en-US" altLang="zh-CN"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0199354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Words>
  <Application>Microsoft Office PowerPoint</Application>
  <PresentationFormat>宽屏</PresentationFormat>
  <Paragraphs>11</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微软雅黑</vt:lpstr>
      <vt:lpstr>Arial</vt:lpstr>
      <vt:lpstr>Calibri</vt:lpstr>
      <vt:lpstr>Calibri Light</vt:lpstr>
      <vt:lpstr>Office 主题</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medcon</dc:creator>
  <cp:lastModifiedBy>GloriaLiguanjing@163.com</cp:lastModifiedBy>
  <cp:revision>2</cp:revision>
  <dcterms:created xsi:type="dcterms:W3CDTF">2022-06-10T06:03:48Z</dcterms:created>
  <dcterms:modified xsi:type="dcterms:W3CDTF">2022-06-22T09:15:21Z</dcterms:modified>
</cp:coreProperties>
</file>